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4" r:id="rId2"/>
    <p:sldId id="256" r:id="rId3"/>
    <p:sldId id="275" r:id="rId4"/>
    <p:sldId id="262" r:id="rId5"/>
    <p:sldId id="283" r:id="rId6"/>
    <p:sldId id="278" r:id="rId7"/>
    <p:sldId id="267" r:id="rId8"/>
    <p:sldId id="276" r:id="rId9"/>
    <p:sldId id="282" r:id="rId10"/>
    <p:sldId id="299" r:id="rId11"/>
    <p:sldId id="300" r:id="rId12"/>
    <p:sldId id="301" r:id="rId13"/>
    <p:sldId id="297" r:id="rId14"/>
    <p:sldId id="29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2F585-B5F2-4858-9456-90B5339C57A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737F6-080F-4F8A-A607-DAC18DE17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4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37F6-080F-4F8A-A607-DAC18DE172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9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2023-09-10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87716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허광영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057876" y="2651460"/>
            <a:ext cx="8076250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메모를 하자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3252093" cy="528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화면 구성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264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제목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부제목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내용을 입력하여 메모를 추가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64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메모 추가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C53B472-FC8D-D7F2-6F3C-5F0F3D0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80" y="1269083"/>
            <a:ext cx="7391820" cy="52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3252093" cy="528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화면 구성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2649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메모를 추가한 후 홈화면에서 추가된 메모를 클릭하면 메모 정보로 이동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수정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삭제 가능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4800180" y="1269083"/>
            <a:ext cx="6540577" cy="5283389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64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메모 정보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43A441-3007-22E0-25A4-2331BDED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36" y="1265699"/>
            <a:ext cx="7372364" cy="52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3252093" cy="528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화면 구성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2649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메모 정보 화면에서 수정버튼을 누르면 데이터가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input box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에 그대로 담겨오고 수정을 누르면 메모 정보에 반영 됨</a:t>
            </a: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4800180" y="1269083"/>
            <a:ext cx="6540577" cy="5283389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64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메모 수정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, 텍스트, 라인, 디자인이(가) 표시된 사진&#10;&#10;자동 생성된 설명">
            <a:extLst>
              <a:ext uri="{FF2B5EF4-FFF2-40B4-BE49-F238E27FC236}">
                <a16:creationId xmlns:a16="http://schemas.microsoft.com/office/drawing/2014/main" id="{2E9E0029-DE8B-47C9-7EBB-62FE6F6E0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80" y="1269084"/>
            <a:ext cx="7391820" cy="52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5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5126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메모를 하자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218456" cy="461665"/>
            <a:chOff x="873760" y="2564953"/>
            <a:chExt cx="2218456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기획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18456" cy="461665"/>
            <a:chOff x="873760" y="2564953"/>
            <a:chExt cx="2218456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사용 도구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2218456" cy="461665"/>
            <a:chOff x="873760" y="2564953"/>
            <a:chExt cx="2218456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화면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기획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5755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기록하지 않는 건 기억</a:t>
            </a:r>
            <a:r>
              <a:rPr lang="en-US" altLang="ko-KR" sz="2800" i="1" dirty="0"/>
              <a:t>	</a:t>
            </a:r>
            <a:r>
              <a:rPr lang="ko-KR" altLang="en-US" sz="2800" i="1" dirty="0"/>
              <a:t>되지 않는다</a:t>
            </a:r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기획 개요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메모가 없다면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버튼을 눌러 메모를 생성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생성된 메모는 클릭 시에 디테일 화면으로 이동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수정된 메모는 홈화면에서 한눈에 확인가능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메모를 통해 일상생활속 여러가지 도움을 줄 것으로 기대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사용 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사용 도구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0782" y="3990415"/>
            <a:ext cx="2947543" cy="1063204"/>
            <a:chOff x="1714022" y="3947885"/>
            <a:chExt cx="2947543" cy="1063204"/>
          </a:xfrm>
        </p:grpSpPr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444512" y="3947885"/>
              <a:ext cx="148656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500" dirty="0" err="1">
                  <a:latin typeface="나눔스퀘어 Light" panose="020B0600000101010101" pitchFamily="50" charset="-127"/>
                  <a:ea typeface="Malgun Gothic" panose="020B0503020000020004" pitchFamily="34" charset="-127"/>
                </a:rPr>
                <a:t>FrontEnd</a:t>
              </a:r>
              <a:endParaRPr kumimoji="1" lang="ja-JP" altLang="en-US" sz="2500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14022" y="4703312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1171" y="3990415"/>
            <a:ext cx="2947543" cy="1035450"/>
            <a:chOff x="1718148" y="3947885"/>
            <a:chExt cx="2947543" cy="1035450"/>
          </a:xfrm>
        </p:grpSpPr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698380" y="3947885"/>
              <a:ext cx="139653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BackEnd</a:t>
              </a:r>
              <a:endParaRPr kumimoji="1" lang="ja-JP" altLang="en-US" sz="2500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18148" y="4675558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0" y="3990415"/>
            <a:ext cx="2947543" cy="1051650"/>
            <a:chOff x="1722275" y="3947885"/>
            <a:chExt cx="2947543" cy="1051650"/>
          </a:xfrm>
        </p:grpSpPr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434459" y="3947885"/>
              <a:ext cx="15231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DataBase</a:t>
              </a:r>
              <a:endParaRPr kumimoji="1" lang="ja-JP" altLang="en-US" sz="2500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5" y="4691758"/>
              <a:ext cx="2947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그래픽, 픽셀, 디자인이(가) 표시된 사진&#10;&#10;자동 생성된 설명">
            <a:extLst>
              <a:ext uri="{FF2B5EF4-FFF2-40B4-BE49-F238E27FC236}">
                <a16:creationId xmlns:a16="http://schemas.microsoft.com/office/drawing/2014/main" id="{FF77BA02-5F98-605D-354C-BD0ECB9BD0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00" y="1538935"/>
            <a:ext cx="2947543" cy="1769198"/>
          </a:xfrm>
          <a:prstGeom prst="rect">
            <a:avLst/>
          </a:prstGeom>
        </p:spPr>
      </p:pic>
      <p:pic>
        <p:nvPicPr>
          <p:cNvPr id="11" name="그림 10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E93C2030-0F74-946A-8844-F1C66E4EB0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7" y="1323168"/>
            <a:ext cx="2947544" cy="2188992"/>
          </a:xfrm>
          <a:prstGeom prst="rect">
            <a:avLst/>
          </a:prstGeom>
        </p:spPr>
      </p:pic>
      <p:pic>
        <p:nvPicPr>
          <p:cNvPr id="13" name="그림 12" descr="해양 포유류, 물고기, 그래픽, 폰트이(가) 표시된 사진&#10;&#10;자동 생성된 설명">
            <a:extLst>
              <a:ext uri="{FF2B5EF4-FFF2-40B4-BE49-F238E27FC236}">
                <a16:creationId xmlns:a16="http://schemas.microsoft.com/office/drawing/2014/main" id="{7A13D8CE-6737-A52E-4A8F-26756A398C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60" y="1460558"/>
            <a:ext cx="2947543" cy="16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화면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3252093" cy="528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화면 구성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264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홈 화면에서 메모추가 버튼을 통해 메모추가 화면으로 이동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64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화이트, 디자인이(가) 표시된 사진&#10;&#10;자동 생성된 설명">
            <a:extLst>
              <a:ext uri="{FF2B5EF4-FFF2-40B4-BE49-F238E27FC236}">
                <a16:creationId xmlns:a16="http://schemas.microsoft.com/office/drawing/2014/main" id="{411002EF-6A1F-51CD-4B02-3D3E4885D7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77" y="1269086"/>
            <a:ext cx="7396323" cy="52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166</Words>
  <Application>Microsoft Office PowerPoint</Application>
  <PresentationFormat>와이드스크린</PresentationFormat>
  <Paragraphs>56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G마켓 산스 TTF Bold</vt:lpstr>
      <vt:lpstr>G마켓 산스 TTF Light</vt:lpstr>
      <vt:lpstr>G마켓 산스 TTF Medium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David Keller</cp:lastModifiedBy>
  <cp:revision>54</cp:revision>
  <dcterms:created xsi:type="dcterms:W3CDTF">2020-02-09T06:06:54Z</dcterms:created>
  <dcterms:modified xsi:type="dcterms:W3CDTF">2023-09-10T10:49:08Z</dcterms:modified>
</cp:coreProperties>
</file>